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7" r:id="rId5"/>
    <p:sldId id="280" r:id="rId6"/>
    <p:sldId id="279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852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283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9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398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384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6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167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017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51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2410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BACD-B86E-4029-95C4-6BB6B38E3D3F}" type="datetimeFigureOut">
              <a:rPr lang="nl-NL" smtClean="0"/>
              <a:t>10-6-2016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570A2-0B8D-4930-BD4A-A39D45F2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6" y="2795016"/>
            <a:ext cx="6903720" cy="406298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13" name="Ondertitel 12"/>
          <p:cNvSpPr>
            <a:spLocks noGrp="1"/>
          </p:cNvSpPr>
          <p:nvPr>
            <p:ph type="subTitle" idx="1"/>
          </p:nvPr>
        </p:nvSpPr>
        <p:spPr>
          <a:xfrm>
            <a:off x="1130374" y="1529390"/>
            <a:ext cx="9144000" cy="2043850"/>
          </a:xfrm>
        </p:spPr>
        <p:txBody>
          <a:bodyPr>
            <a:normAutofit fontScale="92500"/>
          </a:bodyPr>
          <a:lstStyle/>
          <a:p>
            <a:r>
              <a:rPr lang="nl-NL" sz="8800" dirty="0"/>
              <a:t>Wat weten we nog?</a:t>
            </a: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3023">
            <a:off x="7652119" y="3519647"/>
            <a:ext cx="39052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1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627321" y="2758849"/>
            <a:ext cx="11100391" cy="38164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nl-NL" dirty="0"/>
          </a:p>
          <a:p>
            <a:r>
              <a:rPr lang="nl-NL" sz="3200" b="1" dirty="0"/>
              <a:t>Oriëntatie:</a:t>
            </a:r>
            <a:r>
              <a:rPr lang="nl-NL" sz="3200" dirty="0"/>
              <a:t> Wat hebben we gedaan met de samenvattingen van de lesstof, zoals we die vorige week bekeken hebben? </a:t>
            </a:r>
          </a:p>
          <a:p>
            <a:r>
              <a:rPr lang="nl-NL" sz="3200" b="1" dirty="0"/>
              <a:t>Aan de slag: </a:t>
            </a:r>
            <a:r>
              <a:rPr lang="nl-NL" sz="3200" dirty="0"/>
              <a:t>Samenvatting maken van hoofdstuk 10 in twee groepen met persoonlijke taakverdeling.</a:t>
            </a:r>
          </a:p>
          <a:p>
            <a:r>
              <a:rPr lang="nl-NL" sz="3200" b="1" dirty="0"/>
              <a:t>Evaluatie:</a:t>
            </a:r>
            <a:r>
              <a:rPr lang="nl-NL" sz="3200" dirty="0"/>
              <a:t> Presentatie samenvatting.</a:t>
            </a:r>
          </a:p>
          <a:p>
            <a:r>
              <a:rPr lang="nl-NL" sz="3200" b="1" dirty="0"/>
              <a:t>Transfer:</a:t>
            </a:r>
            <a:r>
              <a:rPr lang="nl-NL" sz="3200" dirty="0"/>
              <a:t> koppeling naar toets op 17 juni</a:t>
            </a:r>
          </a:p>
          <a:p>
            <a:endParaRPr lang="nl-NL" sz="32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609754" y="1507422"/>
            <a:ext cx="4972493" cy="1607917"/>
          </a:xfrm>
        </p:spPr>
        <p:txBody>
          <a:bodyPr>
            <a:normAutofit/>
          </a:bodyPr>
          <a:lstStyle/>
          <a:p>
            <a:r>
              <a:rPr lang="nl-NL" sz="4800" dirty="0"/>
              <a:t>Programma</a:t>
            </a:r>
          </a:p>
          <a:p>
            <a:r>
              <a:rPr lang="nl-NL" sz="1600" dirty="0"/>
              <a:t>10 juni 2016 </a:t>
            </a:r>
          </a:p>
          <a:p>
            <a:r>
              <a:rPr lang="nl-NL" sz="1600" dirty="0"/>
              <a:t>10.50u- 11.50u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739" y="795744"/>
            <a:ext cx="17240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4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862" y="4000500"/>
            <a:ext cx="3810000" cy="28575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61314" y="1507424"/>
            <a:ext cx="7469372" cy="821106"/>
          </a:xfrm>
        </p:spPr>
        <p:txBody>
          <a:bodyPr>
            <a:normAutofit fontScale="92500" lnSpcReduction="20000"/>
          </a:bodyPr>
          <a:lstStyle/>
          <a:p>
            <a:r>
              <a:rPr lang="nl-NL" sz="6600" b="1" dirty="0"/>
              <a:t>Doel(en) van deze les</a:t>
            </a:r>
          </a:p>
          <a:p>
            <a:endParaRPr lang="nl-NL" sz="4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020726" y="2775098"/>
            <a:ext cx="106644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/>
              <a:t>Aan het einde van deze les heb je de belangrijkste begrippen van de werkplanning samengevat.</a:t>
            </a:r>
          </a:p>
        </p:txBody>
      </p:sp>
    </p:spTree>
    <p:extLst>
      <p:ext uri="{BB962C8B-B14F-4D97-AF65-F5344CB8AC3E}">
        <p14:creationId xmlns:p14="http://schemas.microsoft.com/office/powerpoint/2010/main" val="197673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795744"/>
            <a:ext cx="3625570" cy="216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/>
          </a:bodyPr>
          <a:lstStyle/>
          <a:p>
            <a:r>
              <a:rPr lang="nl-NL" sz="4800" dirty="0"/>
              <a:t>Aan de slag:</a:t>
            </a:r>
          </a:p>
          <a:p>
            <a:endParaRPr lang="nl-NL" sz="4800" dirty="0"/>
          </a:p>
          <a:p>
            <a:endParaRPr lang="nl-NL" sz="4800" dirty="0"/>
          </a:p>
          <a:p>
            <a:pPr marL="457200" indent="-457200" algn="l">
              <a:buFontTx/>
              <a:buChar char="-"/>
            </a:pPr>
            <a:r>
              <a:rPr lang="nl-NL" sz="2800" dirty="0"/>
              <a:t>We vormen 2 groepen van 5 personen en zorgen ervoor dat tafels en stoelen zo staan dat je elkaar ziet. (1 minuut)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Met deze groep voer je de opdracht uit. (max. 30 minuten)</a:t>
            </a:r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416931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59" y="795744"/>
            <a:ext cx="3625570" cy="21600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82772" y="1507423"/>
            <a:ext cx="11717079" cy="5106027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Aan de slag:</a:t>
            </a:r>
          </a:p>
          <a:p>
            <a:endParaRPr lang="nl-NL" sz="4800" dirty="0"/>
          </a:p>
          <a:p>
            <a:r>
              <a:rPr lang="nl-NL" sz="4800" dirty="0"/>
              <a:t>Opdracht: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De voorzitter van de groep krijgt een envelop en verdeelt de teksten en rolkaartjes.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Iedereen maakt van zijn tekst een samenvatting, hou je aan je rol.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Van de 5 samenvattingen wordt één samenvatting gemaakt. (max. 30 minuten)</a:t>
            </a:r>
          </a:p>
          <a:p>
            <a:pPr marL="457200" indent="-457200" algn="l">
              <a:buFontTx/>
              <a:buChar char="-"/>
            </a:pPr>
            <a:r>
              <a:rPr lang="nl-NL" sz="2800" dirty="0"/>
              <a:t>Deze laatste samenvatting wordt kort gepresenteerd door de voorzitter. (max. 3 minuten per presentatie)</a:t>
            </a:r>
          </a:p>
          <a:p>
            <a:pPr marL="457200" indent="-457200" algn="l">
              <a:buFontTx/>
              <a:buChar char="-"/>
            </a:pPr>
            <a:endParaRPr lang="nl-NL" sz="2800" dirty="0"/>
          </a:p>
          <a:p>
            <a:pPr marL="457200" indent="-457200" algn="l">
              <a:buFontTx/>
              <a:buChar char="-"/>
            </a:pP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70657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4158" y="1507424"/>
            <a:ext cx="11238614" cy="5010334"/>
          </a:xfrm>
        </p:spPr>
        <p:txBody>
          <a:bodyPr>
            <a:normAutofit/>
          </a:bodyPr>
          <a:lstStyle/>
          <a:p>
            <a:r>
              <a:rPr lang="nl-NL" sz="4800" dirty="0"/>
              <a:t>Transfer</a:t>
            </a:r>
          </a:p>
          <a:p>
            <a:endParaRPr lang="nl-NL" sz="4800" dirty="0"/>
          </a:p>
          <a:p>
            <a:r>
              <a:rPr lang="nl-NL" sz="4800" dirty="0"/>
              <a:t>Komen de twee samenvattingen overeen? Kun je de samenvatting(en) gebruiken als voorbereiding op de toets van 17 juni. </a:t>
            </a:r>
          </a:p>
          <a:p>
            <a:pPr algn="l"/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12" y="267107"/>
            <a:ext cx="2190750" cy="10572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0" y="0"/>
            <a:ext cx="269138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301256" y="22558"/>
            <a:ext cx="1222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Rob Goossens</a:t>
            </a:r>
          </a:p>
        </p:txBody>
      </p:sp>
    </p:spTree>
    <p:extLst>
      <p:ext uri="{BB962C8B-B14F-4D97-AF65-F5344CB8AC3E}">
        <p14:creationId xmlns:p14="http://schemas.microsoft.com/office/powerpoint/2010/main" val="244159516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228</Words>
  <Application>Microsoft Office PowerPoint</Application>
  <PresentationFormat>Breedbeeld</PresentationFormat>
  <Paragraphs>32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 Goossens</dc:creator>
  <cp:lastModifiedBy>Rob Goossens</cp:lastModifiedBy>
  <cp:revision>64</cp:revision>
  <dcterms:created xsi:type="dcterms:W3CDTF">2016-05-07T15:08:17Z</dcterms:created>
  <dcterms:modified xsi:type="dcterms:W3CDTF">2016-06-10T06:53:59Z</dcterms:modified>
</cp:coreProperties>
</file>